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theme/theme7.xml" ContentType="application/vnd.openxmlformats-officedocument.theme+xml"/>
  <Override PartName="/ppt/slideLayouts/slideLayout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84" r:id="rId3"/>
    <p:sldMasterId id="2147483676" r:id="rId4"/>
    <p:sldMasterId id="2147483680" r:id="rId5"/>
    <p:sldMasterId id="2147483682" r:id="rId6"/>
    <p:sldMasterId id="2147483699" r:id="rId7"/>
    <p:sldMasterId id="2147483686" r:id="rId8"/>
  </p:sldMasterIdLst>
  <p:notesMasterIdLst>
    <p:notesMasterId r:id="rId18"/>
  </p:notesMasterIdLst>
  <p:handoutMasterIdLst>
    <p:handoutMasterId r:id="rId19"/>
  </p:handoutMasterIdLst>
  <p:sldIdLst>
    <p:sldId id="257" r:id="rId9"/>
    <p:sldId id="260" r:id="rId10"/>
    <p:sldId id="271" r:id="rId11"/>
    <p:sldId id="273" r:id="rId12"/>
    <p:sldId id="265" r:id="rId13"/>
    <p:sldId id="274" r:id="rId14"/>
    <p:sldId id="269" r:id="rId15"/>
    <p:sldId id="275" r:id="rId16"/>
    <p:sldId id="272" r:id="rId1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933A411-6753-4E0E-ACD6-BCE761E39B65}">
          <p14:sldIdLst>
            <p14:sldId id="257"/>
            <p14:sldId id="260"/>
            <p14:sldId id="271"/>
            <p14:sldId id="273"/>
            <p14:sldId id="265"/>
            <p14:sldId id="274"/>
            <p14:sldId id="269"/>
            <p14:sldId id="275"/>
            <p14:sldId id="272"/>
          </p14:sldIdLst>
        </p14:section>
        <p14:section name="Sección sin título" id="{5FDF57C2-F799-4681-A56A-0F13ED257FDF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50" autoAdjust="0"/>
  </p:normalViewPr>
  <p:slideViewPr>
    <p:cSldViewPr snapToGrid="0">
      <p:cViewPr varScale="1">
        <p:scale>
          <a:sx n="57" d="100"/>
          <a:sy n="57" d="100"/>
        </p:scale>
        <p:origin x="263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BD6F0D3-470B-40E6-8AB0-B26A7EDB57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AF66EF-B934-4B70-BCFD-77202789AEA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A2D4-5627-433E-9D06-B51DAFEC1D93}" type="datetimeFigureOut">
              <a:rPr lang="es-AR" smtClean="0"/>
              <a:t>5/6/2020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988F589-89BD-4A04-A779-32B8E77597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140A83-5B73-43DF-B771-852C38C439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FD6BF-4801-49E2-A363-2D7161804426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12160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1065A-DDF8-4B1D-9346-7B45FB6C5097}" type="datetimeFigureOut">
              <a:rPr lang="es-AR" smtClean="0"/>
              <a:t>5/6/2020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7D39D-76AE-4489-9B89-063A7843401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1089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37D39D-76AE-4489-9B89-063A78434017}" type="slidenum">
              <a:rPr lang="es-AR" smtClean="0"/>
              <a:t>8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50411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1 - Carátu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8C3BCDE-3276-4DC0-9A0B-7826F819671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7480300"/>
            <a:ext cx="3822700" cy="444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</a:lstStyle>
          <a:p>
            <a:pPr lvl="0"/>
            <a:r>
              <a:rPr lang="es-ES" dirty="0"/>
              <a:t>Nombre del Proyecto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105057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2 - Present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84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6 - 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61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3 - Lín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9">
            <a:extLst>
              <a:ext uri="{FF2B5EF4-FFF2-40B4-BE49-F238E27FC236}">
                <a16:creationId xmlns:a16="http://schemas.microsoft.com/office/drawing/2014/main" id="{15D12B5F-92C8-490C-9B47-E0DD79167E4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574800"/>
            <a:ext cx="6858000" cy="7721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 dirty="0"/>
              <a:t>Imagen Línea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91931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4 - especificaciones 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18268155-DF1C-4529-B40A-EE41CA51B5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74800"/>
            <a:ext cx="6858000" cy="2527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Imagen Material</a:t>
            </a:r>
            <a:endParaRPr lang="es-AR" dirty="0"/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44F3867E-66F5-49C5-9A04-9506E34F130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4387850"/>
            <a:ext cx="6858000" cy="2527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Imagen Zócalo</a:t>
            </a:r>
            <a:endParaRPr lang="es-AR" dirty="0"/>
          </a:p>
        </p:txBody>
      </p:sp>
      <p:sp>
        <p:nvSpPr>
          <p:cNvPr id="10" name="Marcador de posición de imagen 7">
            <a:extLst>
              <a:ext uri="{FF2B5EF4-FFF2-40B4-BE49-F238E27FC236}">
                <a16:creationId xmlns:a16="http://schemas.microsoft.com/office/drawing/2014/main" id="{54F2FA70-1A94-474F-82D0-3DE46CF44EF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7188200"/>
            <a:ext cx="6858000" cy="2527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Imagen Cajón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8941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 4 - especificaciones I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18268155-DF1C-4529-B40A-EE41CA51B5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74800"/>
            <a:ext cx="6858000" cy="2527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Imagen Bisagra altillo</a:t>
            </a:r>
            <a:endParaRPr lang="es-AR" dirty="0"/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44F3867E-66F5-49C5-9A04-9506E34F130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4387850"/>
            <a:ext cx="6858000" cy="2527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Imagen Bisagra Puertas</a:t>
            </a:r>
            <a:endParaRPr lang="es-AR" dirty="0"/>
          </a:p>
        </p:txBody>
      </p:sp>
      <p:sp>
        <p:nvSpPr>
          <p:cNvPr id="10" name="Marcador de posición de imagen 7">
            <a:extLst>
              <a:ext uri="{FF2B5EF4-FFF2-40B4-BE49-F238E27FC236}">
                <a16:creationId xmlns:a16="http://schemas.microsoft.com/office/drawing/2014/main" id="{54F2FA70-1A94-474F-82D0-3DE46CF44EF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7188200"/>
            <a:ext cx="6858000" cy="2527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Imagen Colgadores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9478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 5 - planos/ren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82FD74DD-ED7F-4C77-90EA-E2DD203B22D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022600"/>
            <a:ext cx="6858000" cy="3657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Insertar Render / Plano</a:t>
            </a:r>
            <a:endParaRPr lang="es-AR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80492F03-A380-462A-8B84-02DDE6DA0B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70400" y="7175500"/>
            <a:ext cx="800100" cy="29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2">
                    <a:lumMod val="75000"/>
                  </a:schemeClr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es-ES" dirty="0" err="1"/>
              <a:t>Tipologí</a:t>
            </a:r>
            <a:r>
              <a:rPr lang="es-ES" dirty="0"/>
              <a:t> o Unidad</a:t>
            </a:r>
            <a:endParaRPr lang="es-AR" dirty="0"/>
          </a:p>
        </p:txBody>
      </p:sp>
      <p:sp>
        <p:nvSpPr>
          <p:cNvPr id="11" name="Marcador de texto 9">
            <a:extLst>
              <a:ext uri="{FF2B5EF4-FFF2-40B4-BE49-F238E27FC236}">
                <a16:creationId xmlns:a16="http://schemas.microsoft.com/office/drawing/2014/main" id="{0E8C2AEC-1F7F-4215-8C9E-65EAC7795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708650" y="7175500"/>
            <a:ext cx="800100" cy="29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2">
                    <a:lumMod val="75000"/>
                  </a:schemeClr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es-ES" dirty="0"/>
              <a:t>Color</a:t>
            </a:r>
            <a:endParaRPr lang="es-AR" dirty="0"/>
          </a:p>
        </p:txBody>
      </p:sp>
      <p:sp>
        <p:nvSpPr>
          <p:cNvPr id="12" name="Marcador de texto 9">
            <a:extLst>
              <a:ext uri="{FF2B5EF4-FFF2-40B4-BE49-F238E27FC236}">
                <a16:creationId xmlns:a16="http://schemas.microsoft.com/office/drawing/2014/main" id="{4BF3A152-DA88-4408-BCE9-276CAD202E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38500" y="7175500"/>
            <a:ext cx="800100" cy="292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2">
                    <a:lumMod val="75000"/>
                  </a:schemeClr>
                </a:solidFill>
                <a:latin typeface="Nunito Sans" panose="00000500000000000000" pitchFamily="2" charset="0"/>
              </a:defRPr>
            </a:lvl1pPr>
          </a:lstStyle>
          <a:p>
            <a:pPr lvl="0"/>
            <a:r>
              <a:rPr lang="es-ES" dirty="0"/>
              <a:t>Modelo producto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62083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- Tomas del re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78A47972-00E1-452C-8559-BDDC0E32EDF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9100" y="5372100"/>
            <a:ext cx="6146800" cy="3886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Toma Render</a:t>
            </a:r>
            <a:endParaRPr lang="es-AR" dirty="0"/>
          </a:p>
        </p:txBody>
      </p:sp>
      <p:sp>
        <p:nvSpPr>
          <p:cNvPr id="10" name="Marcador de posición de imagen 7">
            <a:extLst>
              <a:ext uri="{FF2B5EF4-FFF2-40B4-BE49-F238E27FC236}">
                <a16:creationId xmlns:a16="http://schemas.microsoft.com/office/drawing/2014/main" id="{439D5C8A-FA4A-4491-B4D7-57293F67AA0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9100" y="1066800"/>
            <a:ext cx="6146800" cy="3886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es-ES" dirty="0"/>
              <a:t>Toma Render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01283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79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71B9AE1-170E-4884-BC21-981AA0C813F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165100"/>
            <a:ext cx="6858000" cy="963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2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844062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44062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None/>
        <a:defRPr sz="2300" kern="1200">
          <a:solidFill>
            <a:schemeClr val="bg1"/>
          </a:solidFill>
          <a:latin typeface="Nunito Sans" panose="00000500000000000000" pitchFamily="2" charset="0"/>
          <a:ea typeface="+mn-ea"/>
          <a:cs typeface="+mn-cs"/>
        </a:defRPr>
      </a:lvl1pPr>
      <a:lvl2pPr marL="633048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078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10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42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172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4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236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266" indent="-211016" algn="l" defTabSz="844062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32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62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094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26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156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188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20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250" algn="l" defTabSz="844062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25062BD-5B73-43EB-8A5B-316070A3DD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6858000" cy="969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5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93FBAEFA-9123-403E-917D-B41A6DC7803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685800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3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43B724F-BF32-4ABA-AEE9-7124BB3C37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00"/>
            <a:ext cx="6858000" cy="981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07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9E6082-44EA-457C-A3CA-78CECB5F21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6858000" cy="979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85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9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FFF3B1B-A7AB-4122-BEC9-DA4810F3C8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8277"/>
            <a:ext cx="6858000" cy="484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0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52550F2F-7E3E-444A-BD2C-4A7CFF182F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97"/>
            <a:ext cx="6858000" cy="969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8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926C8FA-4A0F-415B-96CE-2F13E168E3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6858000" cy="977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3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D41704F-F0A6-4630-B96B-402F89054A3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5806" y="7445935"/>
            <a:ext cx="3262312" cy="381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s-ES" dirty="0"/>
              <a:t>Nombre del proyecto</a:t>
            </a:r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1373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89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54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Marcador de posición de imagen 61">
            <a:extLst>
              <a:ext uri="{FF2B5EF4-FFF2-40B4-BE49-F238E27FC236}">
                <a16:creationId xmlns:a16="http://schemas.microsoft.com/office/drawing/2014/main" id="{1508C289-B1DB-4260-8653-FD84A094CF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8398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Marcador de posición de imagen 91">
            <a:extLst>
              <a:ext uri="{FF2B5EF4-FFF2-40B4-BE49-F238E27FC236}">
                <a16:creationId xmlns:a16="http://schemas.microsoft.com/office/drawing/2014/main" id="{297816CB-EF44-4C02-BABE-497712B8DC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4" name="Marcador de posición de imagen 93">
            <a:extLst>
              <a:ext uri="{FF2B5EF4-FFF2-40B4-BE49-F238E27FC236}">
                <a16:creationId xmlns:a16="http://schemas.microsoft.com/office/drawing/2014/main" id="{41BF7965-6B83-4A26-AAAB-204D22755D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6" name="Marcador de posición de imagen 95">
            <a:extLst>
              <a:ext uri="{FF2B5EF4-FFF2-40B4-BE49-F238E27FC236}">
                <a16:creationId xmlns:a16="http://schemas.microsoft.com/office/drawing/2014/main" id="{7DD056A5-0D4D-4A58-B71C-F6D87318BEC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88426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EB8CA832-11EA-41E1-884A-681C733813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7D70AB1-383D-46E0-B45D-8A9A80E741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4775802F-D15E-49AC-AD91-937FAA9A69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943430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819CAE-8715-4CBC-B6C6-E4C95FE06DC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B53364-706B-47E9-AEA4-29BAB6D583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BAAF6A2-5DE1-4124-9C07-561C747D93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23A33211-4B80-426C-BDE6-48A09CF8BB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996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9402E951-4889-4915-BEB9-AABA9617CE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1DBF560-5139-48E0-B9D2-685A7A0912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19811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2212724"/>
      </p:ext>
    </p:extLst>
  </p:cSld>
  <p:clrMapOvr>
    <a:masterClrMapping/>
  </p:clrMapOvr>
</p:sld>
</file>

<file path=ppt/theme/theme1.xml><?xml version="1.0" encoding="utf-8"?>
<a:theme xmlns:a="http://schemas.openxmlformats.org/drawingml/2006/main" name="Pag 1 - carátula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prueba" id="{35078764-D6FA-489C-B297-3FE248AEE68A}" vid="{C09BAAEB-A3C9-45B5-B73A-7595FB5F602C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g 2 - presentacion ren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ag 3 - obra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ag 4 - Line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ag 5 - especificacion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pag 6 - renders / plan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 - Tonmas de rend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Pag 7 - cierr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prueba</Template>
  <TotalTime>963</TotalTime>
  <Words>4</Words>
  <Application>Microsoft Office PowerPoint</Application>
  <PresentationFormat>A4 (210 x 297 mm)</PresentationFormat>
  <Paragraphs>2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8</vt:i4>
      </vt:variant>
      <vt:variant>
        <vt:lpstr>Títulos de diapositiva</vt:lpstr>
      </vt:variant>
      <vt:variant>
        <vt:i4>9</vt:i4>
      </vt:variant>
    </vt:vector>
  </HeadingPairs>
  <TitlesOfParts>
    <vt:vector size="20" baseType="lpstr">
      <vt:lpstr>Arial</vt:lpstr>
      <vt:lpstr>Calibri</vt:lpstr>
      <vt:lpstr>Nunito Sans</vt:lpstr>
      <vt:lpstr>Pag 1 - carátula</vt:lpstr>
      <vt:lpstr>Pag 2 - presentacion reno</vt:lpstr>
      <vt:lpstr>pag 3 - obras</vt:lpstr>
      <vt:lpstr>pag 4 - Linea</vt:lpstr>
      <vt:lpstr>Pag 5 - especificaciones</vt:lpstr>
      <vt:lpstr>pag 6 - renders / planos</vt:lpstr>
      <vt:lpstr>8 - Tonmas de renders</vt:lpstr>
      <vt:lpstr>Pag 7 - cierre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Marketing</dc:creator>
  <cp:lastModifiedBy>Marketing</cp:lastModifiedBy>
  <cp:revision>35</cp:revision>
  <dcterms:created xsi:type="dcterms:W3CDTF">2020-05-14T16:40:17Z</dcterms:created>
  <dcterms:modified xsi:type="dcterms:W3CDTF">2020-06-05T17:23:59Z</dcterms:modified>
</cp:coreProperties>
</file>